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 autoAdjust="0"/>
    <p:restoredTop sz="88615" autoAdjust="0"/>
  </p:normalViewPr>
  <p:slideViewPr>
    <p:cSldViewPr snapToGrid="0">
      <p:cViewPr>
        <p:scale>
          <a:sx n="82" d="100"/>
          <a:sy n="82" d="100"/>
        </p:scale>
        <p:origin x="173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8875</TotalTime>
  <Words>4244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413</cp:revision>
  <cp:lastPrinted>2019-11-09T20:43:03Z</cp:lastPrinted>
  <dcterms:created xsi:type="dcterms:W3CDTF">2018-05-11T01:19:13Z</dcterms:created>
  <dcterms:modified xsi:type="dcterms:W3CDTF">2019-11-09T21:17:30Z</dcterms:modified>
</cp:coreProperties>
</file>